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300" r:id="rId3"/>
    <p:sldId id="275" r:id="rId4"/>
    <p:sldId id="257" r:id="rId5"/>
    <p:sldId id="290" r:id="rId6"/>
    <p:sldId id="259" r:id="rId7"/>
    <p:sldId id="261" r:id="rId8"/>
    <p:sldId id="291" r:id="rId9"/>
    <p:sldId id="276" r:id="rId10"/>
    <p:sldId id="286" r:id="rId11"/>
    <p:sldId id="287" r:id="rId12"/>
    <p:sldId id="289" r:id="rId13"/>
    <p:sldId id="258" r:id="rId14"/>
    <p:sldId id="277" r:id="rId15"/>
    <p:sldId id="278" r:id="rId16"/>
    <p:sldId id="292" r:id="rId17"/>
    <p:sldId id="280" r:id="rId18"/>
    <p:sldId id="283" r:id="rId19"/>
    <p:sldId id="285" r:id="rId20"/>
    <p:sldId id="293" r:id="rId21"/>
    <p:sldId id="296" r:id="rId22"/>
    <p:sldId id="302" r:id="rId23"/>
    <p:sldId id="297" r:id="rId24"/>
    <p:sldId id="282" r:id="rId25"/>
    <p:sldId id="294" r:id="rId26"/>
    <p:sldId id="301" r:id="rId27"/>
    <p:sldId id="303" r:id="rId28"/>
    <p:sldId id="305" r:id="rId29"/>
    <p:sldId id="304" r:id="rId30"/>
    <p:sldId id="284" r:id="rId31"/>
    <p:sldId id="266" r:id="rId32"/>
    <p:sldId id="298" r:id="rId33"/>
    <p:sldId id="299" r:id="rId34"/>
    <p:sldId id="279" r:id="rId35"/>
    <p:sldId id="295" r:id="rId36"/>
    <p:sldId id="288"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469"/>
    <p:restoredTop sz="88200"/>
  </p:normalViewPr>
  <p:slideViewPr>
    <p:cSldViewPr snapToGrid="0">
      <p:cViewPr varScale="1">
        <p:scale>
          <a:sx n="113" d="100"/>
          <a:sy n="113" d="100"/>
        </p:scale>
        <p:origin x="200" y="50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svg"/><Relationship Id="rId3" Type="http://schemas.openxmlformats.org/officeDocument/2006/relationships/image" Target="../media/image38.png"/><Relationship Id="rId21" Type="http://schemas.openxmlformats.org/officeDocument/2006/relationships/image" Target="../media/image2.png"/><Relationship Id="rId34" Type="http://schemas.openxmlformats.org/officeDocument/2006/relationships/image" Target="../media/image65.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3.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2.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 Id="rId8" Type="http://schemas.openxmlformats.org/officeDocument/2006/relationships/image" Target="../media/image43.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129900" y="81033"/>
            <a:ext cx="8370634"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a:t>
            </a:r>
          </a:p>
          <a:p>
            <a:pPr marL="285750" indent="-285750">
              <a:buFontTx/>
              <a:buChar char="-"/>
            </a:pPr>
            <a:r>
              <a:rPr lang="de-DE" b="1" dirty="0">
                <a:highlight>
                  <a:srgbClr val="FFFF00"/>
                </a:highlight>
              </a:rPr>
              <a:t>Generell Story Line </a:t>
            </a:r>
            <a:r>
              <a:rPr lang="de-DE" dirty="0"/>
              <a:t>besser schreiben: Argumente, Begründung in Kommentarsektion</a:t>
            </a:r>
          </a:p>
          <a:p>
            <a:pPr marL="285750" indent="-285750">
              <a:buFontTx/>
              <a:buChar char="-"/>
            </a:pPr>
            <a:r>
              <a:rPr lang="de-DE" dirty="0"/>
              <a:t>Korrelation: Herausforderung und Begründung beschreiben</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a:t>
            </a:r>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a:t>
            </a:r>
          </a:p>
          <a:p>
            <a:pPr marL="285750" indent="-285750">
              <a:buFontTx/>
              <a:buChar char="-"/>
            </a:pPr>
            <a:r>
              <a:rPr lang="de-DE" dirty="0"/>
              <a:t>Alle Grafiken hinterfragen und Codes überprüfen</a:t>
            </a:r>
          </a:p>
          <a:p>
            <a:pPr marL="285750" indent="-285750">
              <a:buFontTx/>
              <a:buChar char="-"/>
            </a:pPr>
            <a:r>
              <a:rPr lang="de-DE" dirty="0"/>
              <a:t>Die Grafiken auf Excel mit R ersetzen, da Excel Daten unbereinigt sind</a:t>
            </a:r>
          </a:p>
          <a:p>
            <a:pPr marL="285750" indent="-285750">
              <a:buFontTx/>
              <a:buChar char="-"/>
            </a:pPr>
            <a:r>
              <a:rPr lang="de-DE" dirty="0"/>
              <a:t>Grafiken andere Designs z.B. </a:t>
            </a:r>
            <a:r>
              <a:rPr lang="de-DE" dirty="0" err="1"/>
              <a:t>Heatma</a:t>
            </a:r>
            <a:r>
              <a:rPr lang="de-DE" dirty="0"/>
              <a:t>/Kreisdiagramme ausprobieren</a:t>
            </a:r>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endParaRPr lang="de-DE" dirty="0"/>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Powerpoint</a:t>
            </a:r>
            <a:r>
              <a:rPr lang="de-DE" dirty="0"/>
              <a:t> erstellen</a:t>
            </a:r>
          </a:p>
          <a:p>
            <a:pPr marL="285750" indent="-285750">
              <a:buFontTx/>
              <a:buChar char="-"/>
            </a:pPr>
            <a:r>
              <a:rPr lang="de-DE" dirty="0"/>
              <a:t>Icons in die </a:t>
            </a:r>
            <a:r>
              <a:rPr lang="de-DE" dirty="0" err="1"/>
              <a:t>Slides</a:t>
            </a:r>
            <a:r>
              <a:rPr lang="de-DE" dirty="0"/>
              <a:t> einfügen, wo es passt</a:t>
            </a:r>
          </a:p>
          <a:p>
            <a:pPr marL="285750" indent="-285750">
              <a:buFontTx/>
              <a:buChar char="-"/>
            </a:pPr>
            <a:r>
              <a:rPr lang="de-DE" dirty="0"/>
              <a:t>Formatierung, Schrift, Farben überprüfen ob alle einheitlich</a:t>
            </a:r>
          </a:p>
          <a:p>
            <a:endParaRPr lang="de-DE" dirty="0"/>
          </a:p>
          <a:p>
            <a:r>
              <a:rPr lang="de-DE" b="1" u="sng" dirty="0"/>
              <a:t>Formelles:</a:t>
            </a:r>
          </a:p>
          <a:p>
            <a:pPr marL="285750" indent="-285750">
              <a:buFontTx/>
              <a:buChar char="-"/>
            </a:pPr>
            <a:r>
              <a:rPr lang="de-DE" dirty="0"/>
              <a:t>Quellen ganz hinten einfügen (Fußnoten setzen wenn möglich)</a:t>
            </a:r>
          </a:p>
          <a:p>
            <a:pPr marL="285750" indent="-285750">
              <a:buFontTx/>
              <a:buChar char="-"/>
            </a:pPr>
            <a:r>
              <a:rPr lang="de-DE" dirty="0"/>
              <a:t>Wer präsentiert? (25min) + üben!</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1722</Words>
  <Application>Microsoft Macintosh PowerPoint</Application>
  <PresentationFormat>Bildschirmpräsentation (16:9)</PresentationFormat>
  <Paragraphs>419</Paragraphs>
  <Slides>36</Slides>
  <Notes>35</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131</cp:revision>
  <dcterms:modified xsi:type="dcterms:W3CDTF">2021-02-16T10:57:46Z</dcterms:modified>
</cp:coreProperties>
</file>